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tableStyles" Target="tableStyle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10/21/2023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public.tableau.com/views/Fahmi_HRAnalyticsStory/Story" TargetMode="External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1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1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1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1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E5315DD3-5C30-410F-BD73-B290C85A3B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Fahmi_HRAnalyticsStory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7464BE57-B32C-418C-A78C-DEBA3CCD45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File created on: 10/20/2023 4:45:57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Story9">
            <a:extLst>
              <a:ext uri="{FF2B5EF4-FFF2-40B4-BE49-F238E27FC236}">
                <a16:creationId xmlns:a16="http://schemas.microsoft.com/office/drawing/2014/main" id="{BC32CCF2-E5EE-4661-A8A4-4978C390C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861" y="0"/>
            <a:ext cx="7230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tory1">
            <a:extLst>
              <a:ext uri="{FF2B5EF4-FFF2-40B4-BE49-F238E27FC236}">
                <a16:creationId xmlns:a16="http://schemas.microsoft.com/office/drawing/2014/main" id="{538825DF-65AC-4C71-B1AD-64C69656D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861" y="0"/>
            <a:ext cx="7230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Story2">
            <a:extLst>
              <a:ext uri="{FF2B5EF4-FFF2-40B4-BE49-F238E27FC236}">
                <a16:creationId xmlns:a16="http://schemas.microsoft.com/office/drawing/2014/main" id="{BB182CBF-3D80-4E31-B6A3-C618F4B9C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861" y="0"/>
            <a:ext cx="7230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Story3">
            <a:extLst>
              <a:ext uri="{FF2B5EF4-FFF2-40B4-BE49-F238E27FC236}">
                <a16:creationId xmlns:a16="http://schemas.microsoft.com/office/drawing/2014/main" id="{3EE72797-7A51-4C63-908D-25D14C756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861" y="0"/>
            <a:ext cx="7230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Story4">
            <a:extLst>
              <a:ext uri="{FF2B5EF4-FFF2-40B4-BE49-F238E27FC236}">
                <a16:creationId xmlns:a16="http://schemas.microsoft.com/office/drawing/2014/main" id="{731F5B2C-CA6A-4F9A-BB17-50A893FD84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861" y="0"/>
            <a:ext cx="7230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Story5">
            <a:extLst>
              <a:ext uri="{FF2B5EF4-FFF2-40B4-BE49-F238E27FC236}">
                <a16:creationId xmlns:a16="http://schemas.microsoft.com/office/drawing/2014/main" id="{F90ACF93-FB66-410D-89F4-C8300C82D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861" y="0"/>
            <a:ext cx="7230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Story6">
            <a:extLst>
              <a:ext uri="{FF2B5EF4-FFF2-40B4-BE49-F238E27FC236}">
                <a16:creationId xmlns:a16="http://schemas.microsoft.com/office/drawing/2014/main" id="{3AB4B9ED-3133-4434-9399-237307BCE8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861" y="0"/>
            <a:ext cx="7230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Story7">
            <a:extLst>
              <a:ext uri="{FF2B5EF4-FFF2-40B4-BE49-F238E27FC236}">
                <a16:creationId xmlns:a16="http://schemas.microsoft.com/office/drawing/2014/main" id="{3D3A616F-F72C-460A-A666-20E179F64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861" y="0"/>
            <a:ext cx="7230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Story8">
            <a:extLst>
              <a:ext uri="{FF2B5EF4-FFF2-40B4-BE49-F238E27FC236}">
                <a16:creationId xmlns:a16="http://schemas.microsoft.com/office/drawing/2014/main" id="{F490E795-650F-46DA-8CFF-94CBE03C59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861" y="0"/>
            <a:ext cx="7230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Fahmi_HRAnalyticsStory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Fahmi_HRAnalyticsStory</dc:title>
  <dc:creator/>
  <cp:lastModifiedBy>fahmi zainal</cp:lastModifiedBy>
  <cp:revision>1</cp:revision>
  <dcterms:created xsi:type="dcterms:W3CDTF">2023-10-20T16:46:02Z</dcterms:created>
  <dcterms:modified xsi:type="dcterms:W3CDTF">2023-10-20T16:47:12Z</dcterms:modified>
</cp:coreProperties>
</file>

<file path=docProps/thumbnail.jpeg>
</file>